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94" autoAdjust="0"/>
    <p:restoredTop sz="94660"/>
  </p:normalViewPr>
  <p:slideViewPr>
    <p:cSldViewPr snapToGrid="0">
      <p:cViewPr varScale="1">
        <p:scale>
          <a:sx n="100" d="100"/>
          <a:sy n="100" d="100"/>
        </p:scale>
        <p:origin x="199" y="4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0F4A3C2E-5AF4-9DA2-77C4-3DD4A1B1157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7CA48618-97D8-E6E1-8BC7-1E348F67D58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A0398CB8-CDC4-7690-1286-40612035C3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B9B1D-3B1E-4DAB-8369-BC8B70DB6B82}" type="datetimeFigureOut">
              <a:rPr lang="ko-KR" altLang="en-US" smtClean="0"/>
              <a:t>2025-08-22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655AD6F6-019F-8171-F003-06FE0B128F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EBC5CC1E-3D5F-0FE8-BF87-10BD309556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CC689-BB1F-4670-A794-654D2285F08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62244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35098F5-8C2F-125C-9D5A-0710846E07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9F061B5C-1A7B-052E-328C-0164B09FDBF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CA586EB6-0FB0-5E7C-0711-18230B1EC1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B9B1D-3B1E-4DAB-8369-BC8B70DB6B82}" type="datetimeFigureOut">
              <a:rPr lang="ko-KR" altLang="en-US" smtClean="0"/>
              <a:t>2025-08-22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48AECEDC-EB63-4B22-5808-980CD41833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B281343B-916C-E8F6-5FF2-2F133060E1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CC689-BB1F-4670-A794-654D2285F08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125639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B32FB279-D8DF-47FC-D20F-D73C44753D1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AAC0496E-B283-320D-8DF7-C872F173B6E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A680A572-05CE-E862-063B-F0E9CC8427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B9B1D-3B1E-4DAB-8369-BC8B70DB6B82}" type="datetimeFigureOut">
              <a:rPr lang="ko-KR" altLang="en-US" smtClean="0"/>
              <a:t>2025-08-22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A71554D9-C030-1A20-1748-A2582B13B7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228B0014-3221-9612-97D7-106DD09A34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CC689-BB1F-4670-A794-654D2285F08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265830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4B96A15-F5B7-F607-EF13-031FC0D589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AA42ECAB-A238-C921-A0C5-DAA73D3286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2723BC0E-0E21-F9DB-8ABF-51BC4CFBEC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B9B1D-3B1E-4DAB-8369-BC8B70DB6B82}" type="datetimeFigureOut">
              <a:rPr lang="ko-KR" altLang="en-US" smtClean="0"/>
              <a:t>2025-08-22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C69A4DCB-3146-D227-FC70-97955E7641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92621C4B-B1D5-B7CE-4DB7-19CE8ABA28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CC689-BB1F-4670-A794-654D2285F08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819321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DFC6056-3376-F579-0401-4F64CC07D5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6B10F19B-E90C-F879-852E-4F203F0A17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7DC6E6D-B1C8-C072-9F41-A22EE4AE97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B9B1D-3B1E-4DAB-8369-BC8B70DB6B82}" type="datetimeFigureOut">
              <a:rPr lang="ko-KR" altLang="en-US" smtClean="0"/>
              <a:t>2025-08-22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62ADDD28-1109-0B09-0886-1A376D1A30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667FD550-320E-0C88-FF42-AE43FA54D7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CC689-BB1F-4670-A794-654D2285F08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539344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2D3AB19E-5143-97CC-9C21-9C8E7D0ECA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45618E0B-6873-16A2-DEFF-CA5C806D62C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5DED22EA-A5B3-F43B-AD22-2D1100FD65C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E6ADA315-8971-7427-FE2D-8922092654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B9B1D-3B1E-4DAB-8369-BC8B70DB6B82}" type="datetimeFigureOut">
              <a:rPr lang="ko-KR" altLang="en-US" smtClean="0"/>
              <a:t>2025-08-22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B119A632-C35B-D887-7279-A3396E42F2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080B8608-DB2E-6ECC-D7EA-781FBC9064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CC689-BB1F-4670-A794-654D2285F08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486012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D540168-A7F2-4F77-48EC-F5C16CA4D5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8FF3590D-ECEB-0DCE-FF6E-37B24BA82A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6C7CAF4C-D579-52F8-354C-BB8D60C4073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979EAEC6-EBD4-56A0-43C5-53775121866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EF7DB615-8C3D-8CD5-0B3B-F27FE18B5EC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98089176-8D07-05AE-4B07-6338B84141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B9B1D-3B1E-4DAB-8369-BC8B70DB6B82}" type="datetimeFigureOut">
              <a:rPr lang="ko-KR" altLang="en-US" smtClean="0"/>
              <a:t>2025-08-22</a:t>
            </a:fld>
            <a:endParaRPr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296EACCD-BD55-F011-BBA0-6A87933197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0E535CB8-FF40-2C0A-1732-E4979F879A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CC689-BB1F-4670-A794-654D2285F08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412679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D0AF16AF-6417-E298-4CC9-E1328C9D71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66A9E770-FEF5-8338-49C8-C79A6AF6B2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B9B1D-3B1E-4DAB-8369-BC8B70DB6B82}" type="datetimeFigureOut">
              <a:rPr lang="ko-KR" altLang="en-US" smtClean="0"/>
              <a:t>2025-08-22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0F4E8C85-8F58-41F0-1357-28BCAE821A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05A9E603-ACC1-4828-7086-DF35F5B620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CC689-BB1F-4670-A794-654D2285F08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209973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19D24F34-1252-269F-C834-6FDF276D9B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B9B1D-3B1E-4DAB-8369-BC8B70DB6B82}" type="datetimeFigureOut">
              <a:rPr lang="ko-KR" altLang="en-US" smtClean="0"/>
              <a:t>2025-08-22</a:t>
            </a:fld>
            <a:endParaRPr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11A65C25-9793-C57F-0D5E-75EB88F532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71D0A95-A344-74AC-B657-BBC360106F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CC689-BB1F-4670-A794-654D2285F08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588438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5235874-8B5D-C1FF-6482-23DD5BBD28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7AB901FF-90A4-1402-C940-F6851F228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7EFF9065-6512-B096-025A-2F2CCE1DCE6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8E582902-6F34-AC00-DADA-AEB62A2739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B9B1D-3B1E-4DAB-8369-BC8B70DB6B82}" type="datetimeFigureOut">
              <a:rPr lang="ko-KR" altLang="en-US" smtClean="0"/>
              <a:t>2025-08-22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0D3020ED-FF34-BA27-04B1-1BB81498E5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69D710B2-E646-43D2-31C8-678C5FB093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CC689-BB1F-4670-A794-654D2285F08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89376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82C37503-919C-11EA-F316-67917FCF87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0455654A-6858-DFDB-FCF7-FB51C205A08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EF69C9D3-487B-96A0-02BC-496B6F7F43D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64202E2F-FCDF-8600-B5B0-1811362D01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B9B1D-3B1E-4DAB-8369-BC8B70DB6B82}" type="datetimeFigureOut">
              <a:rPr lang="ko-KR" altLang="en-US" smtClean="0"/>
              <a:t>2025-08-22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46A5B98E-8C94-48BE-8390-3EE5EA22A2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145E064F-54C6-4437-1AF7-AF55A22E77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CC689-BB1F-4670-A794-654D2285F08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66019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EDBDAD4C-E267-2E5A-1F69-1C203EE254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1D84E090-AB91-8A93-924F-D1201C4987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25E1BA0C-5041-0965-0E7B-0B3787B80DD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7B9B1D-3B1E-4DAB-8369-BC8B70DB6B82}" type="datetimeFigureOut">
              <a:rPr lang="ko-KR" altLang="en-US" smtClean="0"/>
              <a:t>2025-08-22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80E800A2-09ED-4406-BA6B-EB30F00AD3B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26638860-71A4-31E6-6DB1-592B1C554E7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FCC689-BB1F-4670-A794-654D2285F08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274684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표 3">
            <a:extLst>
              <a:ext uri="{FF2B5EF4-FFF2-40B4-BE49-F238E27FC236}">
                <a16:creationId xmlns:a16="http://schemas.microsoft.com/office/drawing/2014/main" id="{EC3EFB5D-417C-ED16-724B-E9211B82860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9417402"/>
              </p:ext>
            </p:extLst>
          </p:nvPr>
        </p:nvGraphicFramePr>
        <p:xfrm>
          <a:off x="506186" y="1084192"/>
          <a:ext cx="11000014" cy="5186758"/>
        </p:xfrm>
        <a:graphic>
          <a:graphicData uri="http://schemas.openxmlformats.org/drawingml/2006/table">
            <a:tbl>
              <a:tblPr/>
              <a:tblGrid>
                <a:gridCol w="1662347">
                  <a:extLst>
                    <a:ext uri="{9D8B030D-6E8A-4147-A177-3AD203B41FA5}">
                      <a16:colId xmlns:a16="http://schemas.microsoft.com/office/drawing/2014/main" val="1473173447"/>
                    </a:ext>
                  </a:extLst>
                </a:gridCol>
                <a:gridCol w="3087647">
                  <a:extLst>
                    <a:ext uri="{9D8B030D-6E8A-4147-A177-3AD203B41FA5}">
                      <a16:colId xmlns:a16="http://schemas.microsoft.com/office/drawing/2014/main" val="1102409707"/>
                    </a:ext>
                  </a:extLst>
                </a:gridCol>
                <a:gridCol w="6250020">
                  <a:extLst>
                    <a:ext uri="{9D8B030D-6E8A-4147-A177-3AD203B41FA5}">
                      <a16:colId xmlns:a16="http://schemas.microsoft.com/office/drawing/2014/main" val="155384703"/>
                    </a:ext>
                  </a:extLst>
                </a:gridCol>
              </a:tblGrid>
              <a:tr h="313336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ko-KR" altLang="en-US" sz="1300" dirty="0">
                          <a:solidFill>
                            <a:schemeClr val="bg1"/>
                          </a:solidFill>
                        </a:rPr>
                        <a:t>모듈</a:t>
                      </a:r>
                    </a:p>
                  </a:txBody>
                  <a:tcPr marL="64945" marR="64945" marT="32473" marB="32473" anchor="ctr">
                    <a:lnL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ko-KR" altLang="en-US" sz="1300" dirty="0">
                          <a:solidFill>
                            <a:schemeClr val="bg1"/>
                          </a:solidFill>
                        </a:rPr>
                        <a:t>주제</a:t>
                      </a:r>
                    </a:p>
                  </a:txBody>
                  <a:tcPr marL="64945" marR="64945" marT="32473" marB="32473" anchor="ctr">
                    <a:lnL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ko-KR" altLang="en-US" sz="1300" dirty="0">
                          <a:solidFill>
                            <a:schemeClr val="bg1"/>
                          </a:solidFill>
                        </a:rPr>
                        <a:t>세부 내용 </a:t>
                      </a:r>
                      <a:r>
                        <a:rPr lang="en-US" altLang="ko-KR" sz="1300" dirty="0">
                          <a:solidFill>
                            <a:schemeClr val="bg1"/>
                          </a:solidFill>
                        </a:rPr>
                        <a:t>(</a:t>
                      </a:r>
                      <a:r>
                        <a:rPr lang="ko-KR" altLang="en-US" sz="1300" dirty="0">
                          <a:solidFill>
                            <a:schemeClr val="bg1"/>
                          </a:solidFill>
                        </a:rPr>
                        <a:t>휴대폰 활용 중심</a:t>
                      </a:r>
                      <a:r>
                        <a:rPr lang="en-US" altLang="ko-KR" sz="1300" dirty="0">
                          <a:solidFill>
                            <a:schemeClr val="bg1"/>
                          </a:solidFill>
                        </a:rPr>
                        <a:t>)</a:t>
                      </a:r>
                    </a:p>
                  </a:txBody>
                  <a:tcPr marL="64945" marR="64945" marT="32473" marB="32473" anchor="ctr">
                    <a:lnL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2278448"/>
                  </a:ext>
                </a:extLst>
              </a:tr>
              <a:tr h="1469762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ko-KR" sz="1300" dirty="0"/>
                        <a:t>1</a:t>
                      </a:r>
                    </a:p>
                  </a:txBody>
                  <a:tcPr marL="64945" marR="64945" marT="32473" marB="32473" anchor="ctr">
                    <a:lnL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ko-KR" altLang="en-US" sz="1300" b="1"/>
                        <a:t>생성형 </a:t>
                      </a:r>
                      <a:r>
                        <a:rPr lang="en-US" altLang="ko-KR" sz="1300" b="1"/>
                        <a:t>AI </a:t>
                      </a:r>
                      <a:r>
                        <a:rPr lang="ko-KR" altLang="en-US" sz="1300" b="1"/>
                        <a:t>트렌드 이해</a:t>
                      </a:r>
                      <a:endParaRPr lang="ko-KR" altLang="en-US" sz="1300"/>
                    </a:p>
                  </a:txBody>
                  <a:tcPr marL="64945" marR="64945" marT="32473" marB="32473" anchor="ctr">
                    <a:lnL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altLang="ko-KR" sz="1300"/>
                        <a:t>- ChatGPT </a:t>
                      </a:r>
                      <a:r>
                        <a:rPr lang="ko-KR" altLang="en-US" sz="1300"/>
                        <a:t>특징</a:t>
                      </a:r>
                      <a:r>
                        <a:rPr lang="en-US" altLang="ko-KR" sz="1300"/>
                        <a:t>, </a:t>
                      </a:r>
                      <a:r>
                        <a:rPr lang="ko-KR" altLang="en-US" sz="1300"/>
                        <a:t>원리</a:t>
                      </a:r>
                      <a:r>
                        <a:rPr lang="en-US" altLang="ko-KR" sz="1300"/>
                        <a:t>, </a:t>
                      </a:r>
                      <a:r>
                        <a:rPr lang="ko-KR" altLang="en-US" sz="1300"/>
                        <a:t>한계 간단 이해</a:t>
                      </a:r>
                      <a:r>
                        <a:rPr lang="en-US" altLang="ko-KR" sz="1300"/>
                        <a:t>- </a:t>
                      </a:r>
                      <a:r>
                        <a:rPr lang="ko-KR" altLang="en-US" sz="1300"/>
                        <a:t>기획서</a:t>
                      </a:r>
                      <a:r>
                        <a:rPr lang="en-US" altLang="ko-KR" sz="1300"/>
                        <a:t>·</a:t>
                      </a:r>
                      <a:r>
                        <a:rPr lang="ko-KR" altLang="en-US" sz="1300"/>
                        <a:t>제안서</a:t>
                      </a:r>
                      <a:r>
                        <a:rPr lang="en-US" altLang="ko-KR" sz="1300"/>
                        <a:t>·</a:t>
                      </a:r>
                      <a:r>
                        <a:rPr lang="ko-KR" altLang="en-US" sz="1300"/>
                        <a:t>보고서 예시 확인</a:t>
                      </a:r>
                      <a:r>
                        <a:rPr lang="en-US" altLang="ko-KR" sz="1300"/>
                        <a:t>- </a:t>
                      </a:r>
                      <a:r>
                        <a:rPr lang="ko-KR" altLang="en-US" sz="1300"/>
                        <a:t>보안</a:t>
                      </a:r>
                      <a:r>
                        <a:rPr lang="en-US" altLang="ko-KR" sz="1300"/>
                        <a:t>/</a:t>
                      </a:r>
                      <a:r>
                        <a:rPr lang="ko-KR" altLang="en-US" sz="1300"/>
                        <a:t>저작권 유의점</a:t>
                      </a:r>
                      <a:r>
                        <a:rPr lang="en-US" altLang="ko-KR" sz="1300"/>
                        <a:t>- </a:t>
                      </a:r>
                      <a:r>
                        <a:rPr lang="ko-KR" altLang="en-US" sz="1300" b="1"/>
                        <a:t>모바일 앱에서 </a:t>
                      </a:r>
                      <a:r>
                        <a:rPr lang="en-US" altLang="ko-KR" sz="1300" b="1"/>
                        <a:t>ChatGPT </a:t>
                      </a:r>
                      <a:r>
                        <a:rPr lang="ko-KR" altLang="en-US" sz="1300" b="1"/>
                        <a:t>체험</a:t>
                      </a:r>
                      <a:r>
                        <a:rPr lang="ko-KR" altLang="en-US" sz="1300"/>
                        <a:t> </a:t>
                      </a:r>
                      <a:r>
                        <a:rPr lang="en-US" altLang="ko-KR" sz="1300"/>
                        <a:t>(</a:t>
                      </a:r>
                      <a:r>
                        <a:rPr lang="ko-KR" altLang="en-US" sz="1300"/>
                        <a:t>텍스트</a:t>
                      </a:r>
                      <a:r>
                        <a:rPr lang="en-US" altLang="ko-KR" sz="1300"/>
                        <a:t>·</a:t>
                      </a:r>
                      <a:r>
                        <a:rPr lang="ko-KR" altLang="en-US" sz="1300"/>
                        <a:t>이미지 생성 시연</a:t>
                      </a:r>
                      <a:r>
                        <a:rPr lang="en-US" altLang="ko-KR" sz="1300"/>
                        <a:t>)- </a:t>
                      </a:r>
                      <a:r>
                        <a:rPr lang="ko-KR" altLang="en-US" sz="1300"/>
                        <a:t>모바일 </a:t>
                      </a:r>
                      <a:r>
                        <a:rPr lang="en-US" altLang="ko-KR" sz="1300"/>
                        <a:t>PPT/Excel </a:t>
                      </a:r>
                      <a:r>
                        <a:rPr lang="ko-KR" altLang="en-US" sz="1300"/>
                        <a:t>간단 활용법</a:t>
                      </a:r>
                    </a:p>
                  </a:txBody>
                  <a:tcPr marL="64945" marR="64945" marT="32473" marB="32473" anchor="ctr">
                    <a:lnL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20346854"/>
                  </a:ext>
                </a:extLst>
              </a:tr>
              <a:tr h="1701830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ko-KR" sz="1300"/>
                        <a:t>2</a:t>
                      </a:r>
                    </a:p>
                  </a:txBody>
                  <a:tcPr marL="64945" marR="64945" marT="32473" marB="32473" anchor="ctr">
                    <a:lnL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ko-KR" altLang="en-US" sz="1300" b="1" dirty="0"/>
                        <a:t>실무 활용 프롬프트 실습</a:t>
                      </a:r>
                      <a:endParaRPr lang="ko-KR" altLang="en-US" sz="1300" dirty="0"/>
                    </a:p>
                  </a:txBody>
                  <a:tcPr marL="64945" marR="64945" marT="32473" marB="32473" anchor="ctr">
                    <a:lnL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altLang="ko-KR" sz="1300"/>
                        <a:t>- </a:t>
                      </a:r>
                      <a:r>
                        <a:rPr lang="ko-KR" altLang="en-US" sz="1300"/>
                        <a:t>좋은 질문</a:t>
                      </a:r>
                      <a:r>
                        <a:rPr lang="en-US" altLang="ko-KR" sz="1300"/>
                        <a:t>·</a:t>
                      </a:r>
                      <a:r>
                        <a:rPr lang="ko-KR" altLang="en-US" sz="1300"/>
                        <a:t>지시 방법 익히기 </a:t>
                      </a:r>
                      <a:r>
                        <a:rPr lang="en-US" altLang="ko-KR" sz="1300"/>
                        <a:t>(</a:t>
                      </a:r>
                      <a:r>
                        <a:rPr lang="ko-KR" altLang="en-US" sz="1300"/>
                        <a:t>프롬프트 엔지니어링</a:t>
                      </a:r>
                      <a:r>
                        <a:rPr lang="en-US" altLang="ko-KR" sz="1300"/>
                        <a:t>)- </a:t>
                      </a:r>
                      <a:r>
                        <a:rPr lang="ko-KR" altLang="en-US" sz="1300" b="1"/>
                        <a:t>휴대폰으로 바로 해보기</a:t>
                      </a:r>
                      <a:r>
                        <a:rPr lang="en-US" altLang="ko-KR" sz="1300"/>
                        <a:t>: ① </a:t>
                      </a:r>
                      <a:r>
                        <a:rPr lang="ko-KR" altLang="en-US" sz="1300"/>
                        <a:t>아이디어 도출② 이메일</a:t>
                      </a:r>
                      <a:r>
                        <a:rPr lang="en-US" altLang="ko-KR" sz="1300"/>
                        <a:t>/</a:t>
                      </a:r>
                      <a:r>
                        <a:rPr lang="ko-KR" altLang="en-US" sz="1300"/>
                        <a:t>메시지 작성③ 문서</a:t>
                      </a:r>
                      <a:r>
                        <a:rPr lang="en-US" altLang="ko-KR" sz="1300"/>
                        <a:t>·</a:t>
                      </a:r>
                      <a:r>
                        <a:rPr lang="ko-KR" altLang="en-US" sz="1300"/>
                        <a:t>계약서 요약④ 마케팅 문구 생성</a:t>
                      </a:r>
                      <a:r>
                        <a:rPr lang="en-US" altLang="ko-KR" sz="1300"/>
                        <a:t>- </a:t>
                      </a:r>
                      <a:r>
                        <a:rPr lang="ko-KR" altLang="en-US" sz="1300"/>
                        <a:t>최신 정보 자동 요약 </a:t>
                      </a:r>
                      <a:r>
                        <a:rPr lang="en-US" altLang="ko-KR" sz="1300"/>
                        <a:t>(</a:t>
                      </a:r>
                      <a:r>
                        <a:rPr lang="ko-KR" altLang="en-US" sz="1300"/>
                        <a:t>뉴스</a:t>
                      </a:r>
                      <a:r>
                        <a:rPr lang="en-US" altLang="ko-KR" sz="1300"/>
                        <a:t>·</a:t>
                      </a:r>
                      <a:r>
                        <a:rPr lang="ko-KR" altLang="en-US" sz="1300"/>
                        <a:t>웹 검색 기반</a:t>
                      </a:r>
                      <a:r>
                        <a:rPr lang="en-US" altLang="ko-KR" sz="1300"/>
                        <a:t>)</a:t>
                      </a:r>
                    </a:p>
                  </a:txBody>
                  <a:tcPr marL="64945" marR="64945" marT="32473" marB="32473" anchor="ctr">
                    <a:lnL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30734391"/>
                  </a:ext>
                </a:extLst>
              </a:tr>
              <a:tr h="1701830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ko-KR" sz="1300"/>
                        <a:t>3</a:t>
                      </a:r>
                    </a:p>
                  </a:txBody>
                  <a:tcPr marL="64945" marR="64945" marT="32473" marB="32473" anchor="ctr">
                    <a:lnL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ko-KR" altLang="en-US" sz="1300" b="1" dirty="0"/>
                        <a:t>업무 자동화 </a:t>
                      </a:r>
                      <a:r>
                        <a:rPr lang="en-US" altLang="ko-KR" sz="1300" b="1" dirty="0"/>
                        <a:t>&amp; </a:t>
                      </a:r>
                      <a:r>
                        <a:rPr lang="ko-KR" altLang="en-US" sz="1300" b="1" dirty="0" err="1"/>
                        <a:t>멀티모달</a:t>
                      </a:r>
                      <a:r>
                        <a:rPr lang="ko-KR" altLang="en-US" sz="1300" b="1" dirty="0"/>
                        <a:t> </a:t>
                      </a:r>
                      <a:r>
                        <a:rPr lang="en-US" altLang="ko-KR" sz="1300" b="1" dirty="0"/>
                        <a:t>AI</a:t>
                      </a:r>
                      <a:endParaRPr lang="ko-KR" altLang="en-US" sz="1300" dirty="0"/>
                    </a:p>
                  </a:txBody>
                  <a:tcPr marL="64945" marR="64945" marT="32473" marB="32473" anchor="ctr">
                    <a:lnL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altLang="ko-KR" sz="1300" dirty="0"/>
                        <a:t>- </a:t>
                      </a:r>
                      <a:r>
                        <a:rPr lang="ko-KR" altLang="en-US" sz="1300" b="1" dirty="0"/>
                        <a:t>모바일 실습 예시</a:t>
                      </a:r>
                      <a:r>
                        <a:rPr lang="en-US" altLang="ko-KR" sz="1300" dirty="0"/>
                        <a:t>: </a:t>
                      </a:r>
                      <a:r>
                        <a:rPr lang="ko-KR" altLang="en-US" sz="1300" dirty="0"/>
                        <a:t>음성 입력으로 회의록 자동 정리</a:t>
                      </a:r>
                      <a:r>
                        <a:rPr lang="en-US" altLang="ko-KR" sz="1300" dirty="0"/>
                        <a:t>(</a:t>
                      </a:r>
                      <a:r>
                        <a:rPr lang="ko-KR" altLang="en-US" sz="1300" dirty="0" err="1"/>
                        <a:t>클로바노트</a:t>
                      </a:r>
                      <a:r>
                        <a:rPr lang="en-US" altLang="ko-KR" sz="1300" dirty="0"/>
                        <a:t>, ChatGPT </a:t>
                      </a:r>
                      <a:r>
                        <a:rPr lang="ko-KR" altLang="en-US" sz="1300" dirty="0"/>
                        <a:t>음성 대화</a:t>
                      </a:r>
                      <a:r>
                        <a:rPr lang="en-US" altLang="ko-KR" sz="1300" dirty="0"/>
                        <a:t>)- PDF </a:t>
                      </a:r>
                      <a:r>
                        <a:rPr lang="ko-KR" altLang="en-US" sz="1300" dirty="0"/>
                        <a:t>파일 업로드 후 질의응답</a:t>
                      </a:r>
                      <a:r>
                        <a:rPr lang="en-US" altLang="ko-KR" sz="1300" dirty="0"/>
                        <a:t>- </a:t>
                      </a:r>
                      <a:r>
                        <a:rPr lang="ko-KR" altLang="en-US" sz="1300" dirty="0"/>
                        <a:t>이미지</a:t>
                      </a:r>
                      <a:r>
                        <a:rPr lang="en-US" altLang="ko-KR" sz="1300" dirty="0"/>
                        <a:t>·</a:t>
                      </a:r>
                      <a:r>
                        <a:rPr lang="ko-KR" altLang="en-US" sz="1300" dirty="0"/>
                        <a:t>영상 생성 </a:t>
                      </a:r>
                      <a:r>
                        <a:rPr lang="en-US" altLang="ko-KR" sz="1300" dirty="0"/>
                        <a:t>AI(</a:t>
                      </a:r>
                      <a:r>
                        <a:rPr lang="ko-KR" altLang="en-US" sz="1300" dirty="0"/>
                        <a:t>예</a:t>
                      </a:r>
                      <a:r>
                        <a:rPr lang="en-US" altLang="ko-KR" sz="1300" dirty="0"/>
                        <a:t>: </a:t>
                      </a:r>
                      <a:r>
                        <a:rPr lang="en-US" altLang="ko-KR" sz="1300" dirty="0" err="1"/>
                        <a:t>Heygen</a:t>
                      </a:r>
                      <a:r>
                        <a:rPr lang="en-US" altLang="ko-KR" sz="1300" dirty="0"/>
                        <a:t>, SORA) </a:t>
                      </a:r>
                      <a:r>
                        <a:rPr lang="ko-KR" altLang="en-US" sz="1300" dirty="0"/>
                        <a:t>체험</a:t>
                      </a:r>
                      <a:r>
                        <a:rPr lang="en-US" altLang="ko-KR" sz="1300" dirty="0"/>
                        <a:t>- </a:t>
                      </a:r>
                      <a:r>
                        <a:rPr lang="ko-KR" altLang="en-US" sz="1300" dirty="0"/>
                        <a:t>휴대폰으로 </a:t>
                      </a:r>
                      <a:r>
                        <a:rPr lang="en-US" altLang="ko-KR" sz="1300" dirty="0"/>
                        <a:t>SNS </a:t>
                      </a:r>
                      <a:r>
                        <a:rPr lang="ko-KR" altLang="en-US" sz="1300" dirty="0"/>
                        <a:t>콘텐츠 제작</a:t>
                      </a:r>
                      <a:r>
                        <a:rPr lang="en-US" altLang="ko-KR" sz="1300" dirty="0"/>
                        <a:t>/</a:t>
                      </a:r>
                      <a:r>
                        <a:rPr lang="ko-KR" altLang="en-US" sz="1300" dirty="0"/>
                        <a:t>홍보 자동화 경험</a:t>
                      </a:r>
                    </a:p>
                  </a:txBody>
                  <a:tcPr marL="64945" marR="64945" marT="32473" marB="32473" anchor="ctr">
                    <a:lnL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35686724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AC5A455A-F67D-1690-9BB1-242B10D87020}"/>
              </a:ext>
            </a:extLst>
          </p:cNvPr>
          <p:cNvSpPr txBox="1"/>
          <p:nvPr/>
        </p:nvSpPr>
        <p:spPr>
          <a:xfrm>
            <a:off x="408215" y="294662"/>
            <a:ext cx="620394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3200" dirty="0">
                <a:latin typeface="Noto Sans KR Black" panose="020B0200000000000000" pitchFamily="50" charset="-127"/>
                <a:ea typeface="Noto Sans KR Black" panose="020B0200000000000000" pitchFamily="50" charset="-127"/>
              </a:rPr>
              <a:t>ChatGPT</a:t>
            </a:r>
            <a:r>
              <a:rPr lang="ko-KR" altLang="en-US" sz="3200" dirty="0">
                <a:latin typeface="Noto Sans KR Black" panose="020B0200000000000000" pitchFamily="50" charset="-127"/>
                <a:ea typeface="Noto Sans KR Black" panose="020B0200000000000000" pitchFamily="50" charset="-127"/>
              </a:rPr>
              <a:t>도 모르는</a:t>
            </a:r>
            <a:r>
              <a:rPr lang="en-US" altLang="ko-KR" sz="3200" dirty="0">
                <a:latin typeface="Noto Sans KR Black" panose="020B0200000000000000" pitchFamily="50" charset="-127"/>
                <a:ea typeface="Noto Sans KR Black" panose="020B0200000000000000" pitchFamily="50" charset="-127"/>
              </a:rPr>
              <a:t> AI </a:t>
            </a:r>
            <a:r>
              <a:rPr lang="ko-KR" altLang="en-US" sz="3200" dirty="0">
                <a:latin typeface="Noto Sans KR Black" panose="020B0200000000000000" pitchFamily="50" charset="-127"/>
                <a:ea typeface="Noto Sans KR Black" panose="020B0200000000000000" pitchFamily="50" charset="-127"/>
              </a:rPr>
              <a:t>실전활용법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DF59702-6F5C-5BB9-3DE8-38D77C92F7A1}"/>
              </a:ext>
            </a:extLst>
          </p:cNvPr>
          <p:cNvSpPr txBox="1"/>
          <p:nvPr/>
        </p:nvSpPr>
        <p:spPr>
          <a:xfrm>
            <a:off x="8271019" y="571660"/>
            <a:ext cx="323518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400" b="1" dirty="0">
                <a:latin typeface="+mn-ea"/>
              </a:rPr>
              <a:t>기업교육문의 </a:t>
            </a:r>
            <a:r>
              <a:rPr lang="en-US" altLang="ko-KR" sz="1400" b="1" dirty="0">
                <a:latin typeface="+mn-ea"/>
              </a:rPr>
              <a:t>: d</a:t>
            </a:r>
            <a:r>
              <a:rPr lang="en-US" altLang="ko-KR" sz="1400" b="1" dirty="0">
                <a:latin typeface="+mj-lt"/>
                <a:ea typeface="Noto Sans KR Black" panose="020B0200000000000000" pitchFamily="50" charset="-127"/>
              </a:rPr>
              <a:t>w.shin@Rnbdp.com</a:t>
            </a:r>
            <a:endParaRPr lang="ko-KR" altLang="en-US" sz="1400" b="1" dirty="0">
              <a:latin typeface="+mj-lt"/>
              <a:ea typeface="Noto Sans KR Black" panose="020B0200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0256333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168</Words>
  <Application>Microsoft Office PowerPoint</Application>
  <PresentationFormat>와이드스크린</PresentationFormat>
  <Paragraphs>14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5" baseType="lpstr">
      <vt:lpstr>Noto Sans KR Black</vt:lpstr>
      <vt:lpstr>맑은 고딕</vt:lpstr>
      <vt:lpstr>Arial</vt:lpstr>
      <vt:lpstr>Office 테마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AI교육문의;01088310705</dc:creator>
  <cp:lastModifiedBy>Daewoo Shin</cp:lastModifiedBy>
  <cp:revision>1</cp:revision>
  <dcterms:created xsi:type="dcterms:W3CDTF">2025-08-22T13:18:08Z</dcterms:created>
  <dcterms:modified xsi:type="dcterms:W3CDTF">2025-08-22T13:20:32Z</dcterms:modified>
</cp:coreProperties>
</file>